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5" r:id="rId8"/>
    <p:sldId id="266" r:id="rId9"/>
    <p:sldId id="262" r:id="rId10"/>
    <p:sldId id="263" r:id="rId11"/>
    <p:sldId id="264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D328-9034-4D6F-90F4-30531B09FD6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AE71-67A8-4A40-8FE0-7D4EB5A798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20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D328-9034-4D6F-90F4-30531B09FD6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AE71-67A8-4A40-8FE0-7D4EB5A798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884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D328-9034-4D6F-90F4-30531B09FD6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AE71-67A8-4A40-8FE0-7D4EB5A798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094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D328-9034-4D6F-90F4-30531B09FD6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AE71-67A8-4A40-8FE0-7D4EB5A798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504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D328-9034-4D6F-90F4-30531B09FD6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AE71-67A8-4A40-8FE0-7D4EB5A798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198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D328-9034-4D6F-90F4-30531B09FD6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AE71-67A8-4A40-8FE0-7D4EB5A798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864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D328-9034-4D6F-90F4-30531B09FD6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AE71-67A8-4A40-8FE0-7D4EB5A798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07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D328-9034-4D6F-90F4-30531B09FD6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AE71-67A8-4A40-8FE0-7D4EB5A798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235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D328-9034-4D6F-90F4-30531B09FD6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AE71-67A8-4A40-8FE0-7D4EB5A798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66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D328-9034-4D6F-90F4-30531B09FD6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AE71-67A8-4A40-8FE0-7D4EB5A798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899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D328-9034-4D6F-90F4-30531B09FD6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AE71-67A8-4A40-8FE0-7D4EB5A798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445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4D328-9034-4D6F-90F4-30531B09FD6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FAE71-67A8-4A40-8FE0-7D4EB5A798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47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128587"/>
            <a:ext cx="1206817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74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819150"/>
            <a:ext cx="115347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39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107"/>
            <a:ext cx="12192000" cy="618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38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271"/>
            <a:ext cx="6203706" cy="22184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256" y="1198625"/>
            <a:ext cx="5354514" cy="7572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392" y="3651947"/>
            <a:ext cx="7382608" cy="26785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204" y="3407378"/>
            <a:ext cx="2158511" cy="2652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42" y="3292870"/>
            <a:ext cx="4480958" cy="205285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66701" y="3238501"/>
            <a:ext cx="2212730" cy="621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036885" y="1588479"/>
            <a:ext cx="1746738" cy="19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83770" y="1702779"/>
            <a:ext cx="1746738" cy="19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323385" y="5562601"/>
            <a:ext cx="1746738" cy="19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9" idx="3"/>
          </p:cNvCxnSpPr>
          <p:nvPr/>
        </p:nvCxnSpPr>
        <p:spPr>
          <a:xfrm>
            <a:off x="3783623" y="1688125"/>
            <a:ext cx="4138246" cy="1318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0" idx="2"/>
            <a:endCxn id="11" idx="0"/>
          </p:cNvCxnSpPr>
          <p:nvPr/>
        </p:nvCxnSpPr>
        <p:spPr>
          <a:xfrm>
            <a:off x="8757139" y="1902070"/>
            <a:ext cx="439615" cy="36605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2488223" y="3543300"/>
            <a:ext cx="5802923" cy="2118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272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486717"/>
            <a:ext cx="6195160" cy="22476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11" y="242148"/>
            <a:ext cx="2158511" cy="2652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338" y="353525"/>
            <a:ext cx="5683662" cy="38316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465" y="177324"/>
            <a:ext cx="1874227" cy="2055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45523"/>
            <a:ext cx="4220308" cy="15173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4945" y="4058763"/>
            <a:ext cx="4762501" cy="287836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3399" y="3780692"/>
            <a:ext cx="2412024" cy="1608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30923" y="2461849"/>
            <a:ext cx="1746738" cy="19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532684" y="4202725"/>
            <a:ext cx="1746738" cy="19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754814" y="1477110"/>
            <a:ext cx="1746738" cy="19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0" idx="3"/>
          </p:cNvCxnSpPr>
          <p:nvPr/>
        </p:nvCxnSpPr>
        <p:spPr>
          <a:xfrm flipV="1">
            <a:off x="2977661" y="1591408"/>
            <a:ext cx="4768362" cy="9700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7385538" y="1688123"/>
            <a:ext cx="1292470" cy="2497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1" idx="1"/>
          </p:cNvCxnSpPr>
          <p:nvPr/>
        </p:nvCxnSpPr>
        <p:spPr>
          <a:xfrm flipH="1">
            <a:off x="2910254" y="4302371"/>
            <a:ext cx="3622430" cy="296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919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77" y="105508"/>
            <a:ext cx="5040170" cy="38349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087" y="237759"/>
            <a:ext cx="4325082" cy="1659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184" y="2142839"/>
            <a:ext cx="5813547" cy="27837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117" y="5502152"/>
            <a:ext cx="4933950" cy="390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288" y="4717236"/>
            <a:ext cx="4484444" cy="18854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02" y="4446710"/>
            <a:ext cx="2038350" cy="2857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51793" y="4791810"/>
            <a:ext cx="1746738" cy="19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215662" y="2883880"/>
            <a:ext cx="1746738" cy="19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250115" y="266702"/>
            <a:ext cx="1746738" cy="19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500446" y="4346332"/>
            <a:ext cx="1746738" cy="19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188569" y="5594840"/>
            <a:ext cx="1746738" cy="19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3982915" y="474785"/>
            <a:ext cx="4835770" cy="2505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8053754" y="483577"/>
            <a:ext cx="1538654" cy="38422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2" idx="0"/>
          </p:cNvCxnSpPr>
          <p:nvPr/>
        </p:nvCxnSpPr>
        <p:spPr>
          <a:xfrm>
            <a:off x="7983415" y="4563208"/>
            <a:ext cx="1078523" cy="10316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8" idx="3"/>
          </p:cNvCxnSpPr>
          <p:nvPr/>
        </p:nvCxnSpPr>
        <p:spPr>
          <a:xfrm flipH="1" flipV="1">
            <a:off x="2898531" y="4891456"/>
            <a:ext cx="5278315" cy="832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74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311" y="3015761"/>
            <a:ext cx="4410805" cy="34268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69" y="650631"/>
            <a:ext cx="4778986" cy="2161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657" y="1678600"/>
            <a:ext cx="6931635" cy="11159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34051"/>
            <a:ext cx="1866900" cy="2187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27" y="3138121"/>
            <a:ext cx="5411665" cy="9450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6" y="4433887"/>
            <a:ext cx="6495317" cy="10620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650" y="5689722"/>
            <a:ext cx="4831374" cy="99243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302262" y="1925518"/>
            <a:ext cx="1746738" cy="19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V="1">
            <a:off x="7385538" y="3083171"/>
            <a:ext cx="3736730" cy="2139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84639" y="3754318"/>
            <a:ext cx="1746738" cy="19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11016" y="6383218"/>
            <a:ext cx="1746738" cy="19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4060" y="5196258"/>
            <a:ext cx="2312377" cy="369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endCxn id="10" idx="2"/>
          </p:cNvCxnSpPr>
          <p:nvPr/>
        </p:nvCxnSpPr>
        <p:spPr>
          <a:xfrm flipH="1">
            <a:off x="9253903" y="2154115"/>
            <a:ext cx="1244112" cy="929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1943100" y="3763108"/>
            <a:ext cx="5451231" cy="703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2"/>
          </p:cNvCxnSpPr>
          <p:nvPr/>
        </p:nvCxnSpPr>
        <p:spPr>
          <a:xfrm flipH="1">
            <a:off x="1002323" y="3953609"/>
            <a:ext cx="55685" cy="1225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12" idx="0"/>
          </p:cNvCxnSpPr>
          <p:nvPr/>
        </p:nvCxnSpPr>
        <p:spPr>
          <a:xfrm>
            <a:off x="896815" y="5547946"/>
            <a:ext cx="187570" cy="8352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125916" y="6101861"/>
            <a:ext cx="213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至此服务注册完成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1822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07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08" y="838200"/>
            <a:ext cx="3799377" cy="15997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2031" y="351692"/>
            <a:ext cx="1863969" cy="3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新增客户端代码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2530353"/>
            <a:ext cx="11915775" cy="38195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79278" y="2157045"/>
            <a:ext cx="1863969" cy="3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客户端启动日志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218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236"/>
            <a:ext cx="12192000" cy="35535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131" y="940777"/>
            <a:ext cx="470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访问页面，客户已注册至注册中心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8208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266" y="1162783"/>
            <a:ext cx="6864594" cy="23501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8" y="4319953"/>
            <a:ext cx="11677650" cy="1752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80" y="551351"/>
            <a:ext cx="4457700" cy="33813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50069" y="659423"/>
            <a:ext cx="218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Postman</a:t>
            </a:r>
            <a:r>
              <a:rPr lang="zh-CN" altLang="en-US" dirty="0" smtClean="0"/>
              <a:t>测试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69984" y="3915507"/>
            <a:ext cx="218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日志输出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01868" y="117231"/>
            <a:ext cx="218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</a:t>
            </a:r>
            <a:r>
              <a:rPr lang="en-US" altLang="zh-CN" dirty="0" smtClean="0"/>
              <a:t>Controller</a:t>
            </a:r>
            <a:r>
              <a:rPr lang="zh-CN" altLang="en-US" dirty="0" smtClean="0"/>
              <a:t>接口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142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1587" y="325288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服务注册源码探秘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91" y="712250"/>
            <a:ext cx="11057059" cy="614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5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656" y="250582"/>
            <a:ext cx="4314825" cy="2400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235" y="3132630"/>
            <a:ext cx="8079765" cy="36455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85" y="285384"/>
            <a:ext cx="5324475" cy="22955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244862" y="1863969"/>
            <a:ext cx="3341076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2136531" y="870438"/>
            <a:ext cx="5064369" cy="1072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636477" y="3247292"/>
            <a:ext cx="3341076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5310554" y="2110154"/>
            <a:ext cx="2118946" cy="11166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969369" y="4648200"/>
            <a:ext cx="3341076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1" y="4173048"/>
            <a:ext cx="3949578" cy="1399767"/>
          </a:xfrm>
          <a:prstGeom prst="rect">
            <a:avLst/>
          </a:prstGeom>
        </p:spPr>
      </p:pic>
      <p:cxnSp>
        <p:nvCxnSpPr>
          <p:cNvPr id="15" name="直接箭头连接符 14"/>
          <p:cNvCxnSpPr>
            <a:stCxn id="12" idx="1"/>
          </p:cNvCxnSpPr>
          <p:nvPr/>
        </p:nvCxnSpPr>
        <p:spPr>
          <a:xfrm flipH="1">
            <a:off x="1433146" y="4753708"/>
            <a:ext cx="5536223" cy="284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85800" y="5020408"/>
            <a:ext cx="2074985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98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5" y="322017"/>
            <a:ext cx="3949578" cy="13997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60684" y="483578"/>
            <a:ext cx="2074985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331" y="131886"/>
            <a:ext cx="5390536" cy="3168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639" y="3814957"/>
            <a:ext cx="7017361" cy="28880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926" y="1966702"/>
            <a:ext cx="3572975" cy="17238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30019"/>
            <a:ext cx="5178669" cy="20736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937738" y="257909"/>
            <a:ext cx="2074985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515707" y="6245470"/>
            <a:ext cx="2124808" cy="278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47092" y="2104294"/>
            <a:ext cx="2074985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1192" y="4785947"/>
            <a:ext cx="2195146" cy="322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endCxn id="9" idx="1"/>
          </p:cNvCxnSpPr>
          <p:nvPr/>
        </p:nvCxnSpPr>
        <p:spPr>
          <a:xfrm flipV="1">
            <a:off x="4070838" y="363417"/>
            <a:ext cx="1866900" cy="2344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7104185" y="501162"/>
            <a:ext cx="35169" cy="57237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3534508" y="2312377"/>
            <a:ext cx="2655277" cy="39037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1310054" y="2329962"/>
            <a:ext cx="1055077" cy="24442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96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1" y="560342"/>
            <a:ext cx="5178669" cy="207368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9600" y="1374532"/>
            <a:ext cx="1746738" cy="19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522" y="146335"/>
            <a:ext cx="5168411" cy="3423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03" y="3338822"/>
            <a:ext cx="4589951" cy="2824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792" y="3789187"/>
            <a:ext cx="6213963" cy="277500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162800" y="3065586"/>
            <a:ext cx="1746738" cy="19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054970" y="6160479"/>
            <a:ext cx="1746738" cy="19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endCxn id="8" idx="1"/>
          </p:cNvCxnSpPr>
          <p:nvPr/>
        </p:nvCxnSpPr>
        <p:spPr>
          <a:xfrm>
            <a:off x="2365131" y="1521069"/>
            <a:ext cx="4797669" cy="16441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875585" y="3270738"/>
            <a:ext cx="624253" cy="29190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9" idx="1"/>
          </p:cNvCxnSpPr>
          <p:nvPr/>
        </p:nvCxnSpPr>
        <p:spPr>
          <a:xfrm flipH="1" flipV="1">
            <a:off x="3226777" y="5169877"/>
            <a:ext cx="2828193" cy="1090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17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5" y="722434"/>
            <a:ext cx="4271596" cy="204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92" y="555014"/>
            <a:ext cx="1676400" cy="171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132" y="835270"/>
            <a:ext cx="5172190" cy="17848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573" y="619490"/>
            <a:ext cx="1532427" cy="2240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800" y="3581400"/>
            <a:ext cx="6543675" cy="2209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8" y="3559419"/>
            <a:ext cx="4959912" cy="11972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74" y="4739052"/>
            <a:ext cx="4733423" cy="162144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421315" y="1348156"/>
            <a:ext cx="1746738" cy="19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09600" y="1506417"/>
            <a:ext cx="1746738" cy="19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189177" y="3812932"/>
            <a:ext cx="1746738" cy="19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186354" y="3557955"/>
            <a:ext cx="1746738" cy="19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219201" y="5492263"/>
            <a:ext cx="1746738" cy="19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endCxn id="9" idx="1"/>
          </p:cNvCxnSpPr>
          <p:nvPr/>
        </p:nvCxnSpPr>
        <p:spPr>
          <a:xfrm flipV="1">
            <a:off x="2373923" y="1447802"/>
            <a:ext cx="4047392" cy="1436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11" idx="0"/>
          </p:cNvCxnSpPr>
          <p:nvPr/>
        </p:nvCxnSpPr>
        <p:spPr>
          <a:xfrm>
            <a:off x="7218485" y="1573823"/>
            <a:ext cx="844061" cy="22391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 flipV="1">
            <a:off x="3938954" y="3666392"/>
            <a:ext cx="3244361" cy="2198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2" idx="2"/>
          </p:cNvCxnSpPr>
          <p:nvPr/>
        </p:nvCxnSpPr>
        <p:spPr>
          <a:xfrm flipH="1">
            <a:off x="2022231" y="3757246"/>
            <a:ext cx="1037492" cy="17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969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30</Words>
  <Application>Microsoft Office PowerPoint</Application>
  <PresentationFormat>宽屏</PresentationFormat>
  <Paragraphs>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PingFang SC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38</cp:revision>
  <dcterms:created xsi:type="dcterms:W3CDTF">2023-03-14T14:47:40Z</dcterms:created>
  <dcterms:modified xsi:type="dcterms:W3CDTF">2023-03-14T16:07:10Z</dcterms:modified>
</cp:coreProperties>
</file>